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9D425-2141-424A-B37E-D24D8361AFD9}" type="datetimeFigureOut">
              <a:rPr lang="en-US" smtClean="0"/>
              <a:pPr/>
              <a:t>5/6/2016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3C089-DD8A-4EF8-92C2-CFD182C76D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6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Crkva</a:t>
            </a:r>
            <a:r>
              <a:rPr lang="hr-HR" baseline="0" dirty="0" smtClean="0"/>
              <a:t> sv. Ane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3C089-DD8A-4EF8-92C2-CFD182C76D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0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Prozor u crkvi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3C089-DD8A-4EF8-92C2-CFD182C76D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91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Paun u dvorištu Rajković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3C089-DD8A-4EF8-92C2-CFD182C76D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57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Životinje</a:t>
            </a:r>
            <a:r>
              <a:rPr lang="hr-HR" baseline="0" dirty="0" smtClean="0"/>
              <a:t> u dvorištu </a:t>
            </a:r>
            <a:r>
              <a:rPr lang="hr-HR" baseline="0" dirty="0" err="1" smtClean="0"/>
              <a:t>Šamukić</a:t>
            </a:r>
            <a:r>
              <a:rPr lang="hr-HR" baseline="0" dirty="0" smtClean="0"/>
              <a:t> (koze)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3C089-DD8A-4EF8-92C2-CFD182C76D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7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Vrba</a:t>
            </a:r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3C089-DD8A-4EF8-92C2-CFD182C76D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3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8" name="Rezervirano mjesto datum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9" name="Rezervirano mjesto broja slajd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hr-H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Pritisnite ikonu za dodavanje slike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6.5.2016.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Turistički vodič </a:t>
            </a:r>
            <a:r>
              <a:rPr lang="hr-HR" dirty="0" err="1" smtClean="0"/>
              <a:t>Slakovci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err="1" smtClean="0"/>
              <a:t>Izradili:učenici</a:t>
            </a:r>
            <a:r>
              <a:rPr lang="hr-HR" dirty="0" smtClean="0"/>
              <a:t> </a:t>
            </a:r>
            <a:r>
              <a:rPr lang="hr-HR" dirty="0" smtClean="0"/>
              <a:t>4.r. OŠ </a:t>
            </a:r>
            <a:r>
              <a:rPr lang="hr-HR" dirty="0" err="1" smtClean="0"/>
              <a:t>Slakovci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Documents and Settings\komp 3\My Documents\5razred\My Pictures\Picture\Picture 0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08657" y="1108655"/>
            <a:ext cx="6743276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Posljednja večera</a:t>
            </a:r>
            <a:br>
              <a:rPr lang="hr-HR" dirty="0" smtClean="0"/>
            </a:br>
            <a:endParaRPr lang="en-US" dirty="0"/>
          </a:p>
        </p:txBody>
      </p:sp>
      <p:pic>
        <p:nvPicPr>
          <p:cNvPr id="10242" name="Picture 2" descr="C:\Documents and Settings\komp 3\My Documents\5razred\My Pictures\Picture\Picture 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Vjeronaučna dvorana</a:t>
            </a:r>
            <a:endParaRPr lang="en-US" dirty="0"/>
          </a:p>
        </p:txBody>
      </p:sp>
      <p:pic>
        <p:nvPicPr>
          <p:cNvPr id="11266" name="Picture 2" descr="C:\Documents and Settings\komp 3\My Documents\5razred\My Pictures\Picture\Picture 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Klupe </a:t>
            </a:r>
            <a:r>
              <a:rPr lang="hr-HR" smtClean="0"/>
              <a:t>u crkvi</a:t>
            </a:r>
            <a:endParaRPr lang="en-US"/>
          </a:p>
        </p:txBody>
      </p:sp>
      <p:pic>
        <p:nvPicPr>
          <p:cNvPr id="12290" name="Picture 2" descr="C:\Documents and Settings\komp 3\My Documents\5razred\My Pictures\Picture\Picture 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DVD </a:t>
            </a:r>
            <a:r>
              <a:rPr lang="hr-HR" dirty="0" err="1" smtClean="0"/>
              <a:t>Slakovci</a:t>
            </a:r>
            <a:endParaRPr lang="en-US" dirty="0"/>
          </a:p>
        </p:txBody>
      </p:sp>
      <p:pic>
        <p:nvPicPr>
          <p:cNvPr id="1026" name="Picture 2" descr="C:\Documents and Settings\komp 3\My Documents\5razred\My Pictures\Picture\Picture 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komp 3\My Documents\5razred\My Pictures\Picture\Picture 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95631" y="1158612"/>
            <a:ext cx="6895019" cy="4503757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komp 3\My Documents\5razred\My Pictures\Picture\Picture 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Tenisko igralište</a:t>
            </a:r>
            <a:br>
              <a:rPr lang="hr-HR" dirty="0" smtClean="0"/>
            </a:br>
            <a:endParaRPr lang="en-US" dirty="0"/>
          </a:p>
        </p:txBody>
      </p:sp>
      <p:pic>
        <p:nvPicPr>
          <p:cNvPr id="4101" name="Picture 5" descr="C:\Documents and Settings\komp 3\My Documents\5razred\My Pictures\Picture\Picture 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Agro</a:t>
            </a:r>
            <a:r>
              <a:rPr lang="hr-HR" dirty="0" smtClean="0"/>
              <a:t> Jakšić</a:t>
            </a:r>
            <a:endParaRPr lang="en-US" dirty="0"/>
          </a:p>
        </p:txBody>
      </p:sp>
      <p:pic>
        <p:nvPicPr>
          <p:cNvPr id="5122" name="Picture 2" descr="C:\Documents and Settings\komp 3\My Documents\5razred\My Pictures\Picture\Picture 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Proizvodnja hrane</a:t>
            </a:r>
            <a:endParaRPr lang="en-US" dirty="0"/>
          </a:p>
        </p:txBody>
      </p:sp>
      <p:pic>
        <p:nvPicPr>
          <p:cNvPr id="6146" name="Picture 2" descr="C:\Documents and Settings\komp 3\My Documents\5razred\My Pictures\Picture\Picture 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OŠ </a:t>
            </a:r>
            <a:r>
              <a:rPr lang="hr-HR" dirty="0" err="1" smtClean="0"/>
              <a:t>Slakovci</a:t>
            </a:r>
            <a:endParaRPr lang="en-US" dirty="0"/>
          </a:p>
        </p:txBody>
      </p:sp>
      <p:pic>
        <p:nvPicPr>
          <p:cNvPr id="1026" name="Picture 2" descr="C:\Documents and Settings\komp 3\My Documents\5razred\My Pictures\Picture\Picture 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Documents and Settings\komp 3\My Documents\5razred\My Pictures\Picture\Picture 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Pruga Vinkovci-</a:t>
            </a:r>
            <a:r>
              <a:rPr lang="hr-HR" dirty="0" err="1" smtClean="0"/>
              <a:t>Slakovci</a:t>
            </a:r>
            <a:r>
              <a:rPr lang="hr-HR" dirty="0" smtClean="0"/>
              <a:t>-Šid</a:t>
            </a:r>
            <a:endParaRPr lang="en-US" dirty="0"/>
          </a:p>
        </p:txBody>
      </p:sp>
      <p:pic>
        <p:nvPicPr>
          <p:cNvPr id="8194" name="Picture 2" descr="C:\Documents and Settings\komp 3\My Documents\5razred\My Pictures\Picture\Picture 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Ribnjak</a:t>
            </a:r>
            <a:endParaRPr lang="en-US" dirty="0"/>
          </a:p>
        </p:txBody>
      </p:sp>
      <p:pic>
        <p:nvPicPr>
          <p:cNvPr id="9218" name="Picture 2" descr="C:\Documents and Settings\komp 3\My Documents\5razred\My Pictures\Picture\Picture 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Oranica-glineno tlo</a:t>
            </a:r>
            <a:endParaRPr lang="en-US" dirty="0"/>
          </a:p>
        </p:txBody>
      </p:sp>
      <p:pic>
        <p:nvPicPr>
          <p:cNvPr id="10242" name="Picture 2" descr="C:\Documents and Settings\komp 3\My Documents\5razred\My Pictures\Picture\Picture 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endParaRPr lang="en-US" dirty="0"/>
          </a:p>
        </p:txBody>
      </p:sp>
      <p:pic>
        <p:nvPicPr>
          <p:cNvPr id="11266" name="Picture 2" descr="C:\Documents and Settings\komp 3\My Documents\5razred\My Pictures\Picture\Picture 0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14425" y="1114425"/>
            <a:ext cx="68580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Documents and Settings\komp 3\My Documents\5razred\My Pictures\Picture\Picture 0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77126" y="1151724"/>
            <a:ext cx="6783402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NK Meteor </a:t>
            </a:r>
            <a:r>
              <a:rPr lang="hr-HR" dirty="0" err="1" smtClean="0"/>
              <a:t>Slakovci</a:t>
            </a:r>
            <a:r>
              <a:rPr lang="hr-HR" dirty="0" smtClean="0"/>
              <a:t/>
            </a:r>
            <a:br>
              <a:rPr lang="hr-HR" dirty="0" smtClean="0"/>
            </a:br>
            <a:endParaRPr lang="en-US" dirty="0"/>
          </a:p>
        </p:txBody>
      </p:sp>
      <p:pic>
        <p:nvPicPr>
          <p:cNvPr id="13314" name="Picture 2" descr="C:\Documents and Settings\komp 3\My Documents\5razred\My Pictures\Picture\Picture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OPG </a:t>
            </a:r>
            <a:r>
              <a:rPr lang="hr-HR" dirty="0" err="1" smtClean="0"/>
              <a:t>Đurkić</a:t>
            </a:r>
            <a:r>
              <a:rPr lang="hr-HR" dirty="0" smtClean="0"/>
              <a:t>-</a:t>
            </a:r>
            <a:r>
              <a:rPr lang="hr-HR" dirty="0" err="1" smtClean="0"/>
              <a:t>Slakovci</a:t>
            </a:r>
            <a:endParaRPr lang="en-US" dirty="0"/>
          </a:p>
        </p:txBody>
      </p:sp>
      <p:pic>
        <p:nvPicPr>
          <p:cNvPr id="14338" name="Picture 2" descr="C:\Documents and Settings\komp 3\My Documents\5razred\My Pictures\Picture\Picture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Hala </a:t>
            </a:r>
            <a:r>
              <a:rPr lang="hr-HR" dirty="0" err="1" smtClean="0"/>
              <a:t>Đurkić</a:t>
            </a:r>
            <a:r>
              <a:rPr lang="hr-HR" dirty="0" smtClean="0"/>
              <a:t>-</a:t>
            </a:r>
            <a:r>
              <a:rPr lang="hr-HR" dirty="0" err="1" smtClean="0"/>
              <a:t>Slakovci</a:t>
            </a:r>
            <a:endParaRPr lang="en-US" dirty="0"/>
          </a:p>
        </p:txBody>
      </p:sp>
      <p:pic>
        <p:nvPicPr>
          <p:cNvPr id="15362" name="Picture 2" descr="C:\Documents and Settings\komp 3\My Documents\5razred\My Pictures\Picture\Picture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Documents and Settings\komp 3\My Documents\5razred\My Pictures\Picture\Picture 0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05688" y="1223162"/>
            <a:ext cx="6640526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Školski vrt u </a:t>
            </a:r>
            <a:r>
              <a:rPr lang="hr-HR" dirty="0" err="1" smtClean="0"/>
              <a:t>Slakovcima</a:t>
            </a:r>
            <a:endParaRPr lang="en-US" dirty="0"/>
          </a:p>
        </p:txBody>
      </p:sp>
      <p:pic>
        <p:nvPicPr>
          <p:cNvPr id="2050" name="Picture 2" descr="C:\Documents and Settings\komp 3\My Documents\5razred\My Pictures\Picture\Picture 0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endParaRPr lang="en-US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r-HR" dirty="0" smtClean="0"/>
              <a:t>1.Bosak,Filip</a:t>
            </a:r>
          </a:p>
          <a:p>
            <a:r>
              <a:rPr lang="hr-HR" dirty="0" smtClean="0"/>
              <a:t>2.Buće,Josip</a:t>
            </a:r>
          </a:p>
          <a:p>
            <a:r>
              <a:rPr lang="hr-HR" dirty="0" smtClean="0"/>
              <a:t>3.Buće,Klara</a:t>
            </a:r>
          </a:p>
          <a:p>
            <a:r>
              <a:rPr lang="hr-HR" dirty="0" smtClean="0"/>
              <a:t>4.Ćorić,</a:t>
            </a:r>
            <a:r>
              <a:rPr lang="hr-HR" dirty="0" err="1" smtClean="0"/>
              <a:t>Dorotea</a:t>
            </a:r>
            <a:endParaRPr lang="hr-HR" dirty="0" smtClean="0"/>
          </a:p>
          <a:p>
            <a:r>
              <a:rPr lang="hr-HR" dirty="0" smtClean="0"/>
              <a:t>5.Džajić,Ivan</a:t>
            </a:r>
          </a:p>
          <a:p>
            <a:r>
              <a:rPr lang="hr-HR" dirty="0" smtClean="0"/>
              <a:t>6.Jambrec,Matej</a:t>
            </a:r>
          </a:p>
          <a:p>
            <a:r>
              <a:rPr lang="hr-HR" dirty="0" smtClean="0"/>
              <a:t>7.Jukić,</a:t>
            </a:r>
            <a:r>
              <a:rPr lang="hr-HR" dirty="0" err="1" smtClean="0"/>
              <a:t>Kristian</a:t>
            </a:r>
            <a:endParaRPr lang="hr-HR" dirty="0" smtClean="0"/>
          </a:p>
          <a:p>
            <a:r>
              <a:rPr lang="hr-HR" dirty="0" smtClean="0"/>
              <a:t>8.Morber </a:t>
            </a:r>
            <a:r>
              <a:rPr lang="hr-HR" dirty="0" err="1" smtClean="0"/>
              <a:t>Kamenjaš</a:t>
            </a:r>
            <a:r>
              <a:rPr lang="hr-HR" dirty="0" smtClean="0"/>
              <a:t>,Gabriel</a:t>
            </a:r>
          </a:p>
          <a:p>
            <a:r>
              <a:rPr lang="hr-HR" dirty="0" smtClean="0"/>
              <a:t>9.Kelava,Filip</a:t>
            </a:r>
          </a:p>
          <a:p>
            <a:r>
              <a:rPr lang="hr-HR" dirty="0" smtClean="0"/>
              <a:t>10.Kelava,Jakob</a:t>
            </a:r>
          </a:p>
          <a:p>
            <a:r>
              <a:rPr lang="hr-HR" dirty="0" smtClean="0"/>
              <a:t>11.Nikolić,</a:t>
            </a:r>
            <a:r>
              <a:rPr lang="hr-HR" dirty="0" err="1" smtClean="0"/>
              <a:t>Eleonora</a:t>
            </a:r>
            <a:endParaRPr lang="hr-HR" dirty="0" smtClean="0"/>
          </a:p>
          <a:p>
            <a:r>
              <a:rPr lang="hr-HR" dirty="0" smtClean="0"/>
              <a:t>12.Nikolić,Kristina</a:t>
            </a:r>
          </a:p>
          <a:p>
            <a:r>
              <a:rPr lang="hr-HR" dirty="0" smtClean="0"/>
              <a:t>13.Rajković,Jure</a:t>
            </a:r>
          </a:p>
          <a:p>
            <a:r>
              <a:rPr lang="hr-HR" dirty="0" smtClean="0"/>
              <a:t>Učiteljica:Anica Galović,</a:t>
            </a:r>
            <a:r>
              <a:rPr lang="hr-HR" dirty="0" err="1" smtClean="0"/>
              <a:t>prof</a:t>
            </a:r>
            <a:r>
              <a:rPr lang="hr-HR" dirty="0" smtClean="0"/>
              <a:t>.</a:t>
            </a:r>
          </a:p>
          <a:p>
            <a:r>
              <a:rPr lang="hr-HR" dirty="0" smtClean="0"/>
              <a:t>Uredio:Josip Buće</a:t>
            </a:r>
          </a:p>
          <a:p>
            <a:endParaRPr lang="en-US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Školsko igralište</a:t>
            </a:r>
            <a:endParaRPr lang="en-US" dirty="0"/>
          </a:p>
        </p:txBody>
      </p:sp>
      <p:pic>
        <p:nvPicPr>
          <p:cNvPr id="3074" name="Picture 2" descr="C:\Documents and Settings\komp 3\My Documents\5razred\My Pictures\Picture\Picture 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Učionica 4.r.</a:t>
            </a:r>
            <a:endParaRPr lang="en-US" dirty="0"/>
          </a:p>
        </p:txBody>
      </p:sp>
      <p:pic>
        <p:nvPicPr>
          <p:cNvPr id="4098" name="Picture 2" descr="C:\Documents and Settings\komp 3\My Documents\5razred\My Pictures\Picture\Picture 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Učenici i učiteljica 4.r.</a:t>
            </a:r>
            <a:endParaRPr lang="en-US" dirty="0"/>
          </a:p>
        </p:txBody>
      </p:sp>
      <p:pic>
        <p:nvPicPr>
          <p:cNvPr id="5122" name="Picture 2" descr="C:\Documents and Settings\komp 3\My Documents\5razred\My Pictures\Picture\Picture 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Prozori učionice 4.r.</a:t>
            </a:r>
            <a:endParaRPr lang="en-US" dirty="0"/>
          </a:p>
        </p:txBody>
      </p:sp>
      <p:pic>
        <p:nvPicPr>
          <p:cNvPr id="6146" name="Picture 2" descr="C:\Documents and Settings\komp 3\My Documents\5razred\My Pictures\Picture\Picture 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C</a:t>
            </a:r>
            <a:br>
              <a:rPr lang="hr-HR" dirty="0" smtClean="0"/>
            </a:br>
            <a:endParaRPr lang="en-US" dirty="0"/>
          </a:p>
        </p:txBody>
      </p:sp>
      <p:pic>
        <p:nvPicPr>
          <p:cNvPr id="7170" name="Picture 2" descr="C:\Documents and Settings\komp 3\My Documents\5razred\My Pictures\Picture\Picture 0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33627" y="1184096"/>
            <a:ext cx="6607531" cy="4740277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Glavni oltar</a:t>
            </a:r>
            <a:endParaRPr lang="en-US" dirty="0"/>
          </a:p>
        </p:txBody>
      </p:sp>
      <p:pic>
        <p:nvPicPr>
          <p:cNvPr id="8194" name="Picture 2" descr="C:\Documents and Settings\komp 3\My Documents\5razred\My Pictures\Picture\Picture 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h">
  <a:themeElements>
    <a:clrScheme name="Vrh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h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h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53</TotalTime>
  <Words>99</Words>
  <Application>Microsoft Office PowerPoint</Application>
  <PresentationFormat>Prikaz na zaslonu (4:3)</PresentationFormat>
  <Paragraphs>50</Paragraphs>
  <Slides>30</Slides>
  <Notes>5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7" baseType="lpstr">
      <vt:lpstr>Book Antiqua</vt:lpstr>
      <vt:lpstr>Calibri</vt:lpstr>
      <vt:lpstr>Lucida Sans</vt:lpstr>
      <vt:lpstr>Wingdings</vt:lpstr>
      <vt:lpstr>Wingdings 2</vt:lpstr>
      <vt:lpstr>Wingdings 3</vt:lpstr>
      <vt:lpstr>Vrh</vt:lpstr>
      <vt:lpstr>Turistički vodič Slakovci</vt:lpstr>
      <vt:lpstr>OŠ Slakovci</vt:lpstr>
      <vt:lpstr>Školski vrt u Slakovcima</vt:lpstr>
      <vt:lpstr>Školsko igralište</vt:lpstr>
      <vt:lpstr>Učionica 4.r.</vt:lpstr>
      <vt:lpstr>Učenici i učiteljica 4.r.</vt:lpstr>
      <vt:lpstr>Prozori učionice 4.r.</vt:lpstr>
      <vt:lpstr>C </vt:lpstr>
      <vt:lpstr>Glavni oltar</vt:lpstr>
      <vt:lpstr>PowerPointova prezentacija</vt:lpstr>
      <vt:lpstr>Posljednja večera </vt:lpstr>
      <vt:lpstr>Vjeronaučna dvorana</vt:lpstr>
      <vt:lpstr>Klupe u crkvi</vt:lpstr>
      <vt:lpstr>DVD Slakovci</vt:lpstr>
      <vt:lpstr>PowerPointova prezentacija</vt:lpstr>
      <vt:lpstr>PowerPointova prezentacija</vt:lpstr>
      <vt:lpstr> Tenisko igralište </vt:lpstr>
      <vt:lpstr>Agro Jakšić</vt:lpstr>
      <vt:lpstr>Proizvodnja hrane</vt:lpstr>
      <vt:lpstr>PowerPointova prezentacija</vt:lpstr>
      <vt:lpstr>Pruga Vinkovci-Slakovci-Šid</vt:lpstr>
      <vt:lpstr>Ribnjak</vt:lpstr>
      <vt:lpstr>Oranica-glineno tlo</vt:lpstr>
      <vt:lpstr> </vt:lpstr>
      <vt:lpstr>PowerPointova prezentacija</vt:lpstr>
      <vt:lpstr>NK Meteor Slakovci </vt:lpstr>
      <vt:lpstr>OPG Đurkić-Slakovci</vt:lpstr>
      <vt:lpstr>Hala Đurkić-Slakovci</vt:lpstr>
      <vt:lpstr>PowerPointova prezentacija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Turistički vodič Slakovci</dc:title>
  <cp:lastModifiedBy>Kristina Kulić</cp:lastModifiedBy>
  <cp:revision>10</cp:revision>
  <dcterms:modified xsi:type="dcterms:W3CDTF">2016-05-06T08:03:52Z</dcterms:modified>
</cp:coreProperties>
</file>